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31" autoAdjust="0"/>
    <p:restoredTop sz="94660"/>
  </p:normalViewPr>
  <p:slideViewPr>
    <p:cSldViewPr snapToGrid="0">
      <p:cViewPr varScale="1">
        <p:scale>
          <a:sx n="78" d="100"/>
          <a:sy n="78" d="100"/>
        </p:scale>
        <p:origin x="114" y="6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Living</a:t>
            </a:r>
            <a:r>
              <a:rPr lang="en-US" baseline="0" dirty="0"/>
              <a:t> Australia-born graduates, by era in which they completed their first non-school qualification, as at 2018-19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Scholarships and fees </c:v>
                </c:pt>
                <c:pt idx="1">
                  <c:v>Free </c:v>
                </c:pt>
                <c:pt idx="2">
                  <c:v>Flat HECS </c:v>
                </c:pt>
                <c:pt idx="3">
                  <c:v>Vanstone differential HECS </c:v>
                </c:pt>
                <c:pt idx="4">
                  <c:v>Nelson differential HECS 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0.19690000000000002</c:v>
                </c:pt>
                <c:pt idx="1">
                  <c:v>0.48690000000000005</c:v>
                </c:pt>
                <c:pt idx="2">
                  <c:v>0.35520000000000002</c:v>
                </c:pt>
                <c:pt idx="3">
                  <c:v>0.48230000000000006</c:v>
                </c:pt>
                <c:pt idx="4">
                  <c:v>1.0898999999999999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892-4066-A5FC-A8B3EA3AC0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2028416"/>
        <c:axId val="92028000"/>
      </c:barChart>
      <c:catAx>
        <c:axId val="92028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2028000"/>
        <c:crosses val="autoZero"/>
        <c:auto val="1"/>
        <c:lblAlgn val="ctr"/>
        <c:lblOffset val="100"/>
        <c:noMultiLvlLbl val="0"/>
      </c:catAx>
      <c:valAx>
        <c:axId val="92028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20284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0.05433</cdr:y>
    </cdr:from>
    <cdr:to>
      <cdr:x>0.10597</cdr:x>
      <cdr:y>0.21392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CAC47052-51D6-0DAE-58CF-ED75EF2FD3F9}"/>
            </a:ext>
          </a:extLst>
        </cdr:cNvPr>
        <cdr:cNvSpPr txBox="1"/>
      </cdr:nvSpPr>
      <cdr:spPr>
        <a:xfrm xmlns:a="http://schemas.openxmlformats.org/drawingml/2006/main">
          <a:off x="0" y="318052"/>
          <a:ext cx="1123122" cy="93427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AU" sz="1400" dirty="0"/>
            <a:t>Million</a:t>
          </a: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9ECC77-510F-4C83-A9C3-FB352D41FA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45A522-6061-4335-A714-D0E79490B0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1B34FC-D207-461A-BCBC-F2A8E7EF72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46B92-FC99-46DC-8D00-94B0D07A3246}" type="datetimeFigureOut">
              <a:rPr lang="en-AU" smtClean="0"/>
              <a:t>11/08/2025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99A488-CA38-4C48-AAFD-8392AE196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2E235F-620D-4EE3-A202-E11144DAA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7672E-D91D-480A-8BE5-692E32FA36D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348292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5C9575-4879-4358-8EA9-8732488EF9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2459EF-0E24-411C-B0E8-ACF657DD9D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661929-5D98-4DB8-873D-B60D389DE5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46B92-FC99-46DC-8D00-94B0D07A3246}" type="datetimeFigureOut">
              <a:rPr lang="en-AU" smtClean="0"/>
              <a:t>11/08/2025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13CAAD-8576-496A-BD00-84A659656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AEA12D-03C5-49D5-B959-7C8292BFF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7672E-D91D-480A-8BE5-692E32FA36D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670959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B5F8F1-D7A5-4B77-8D45-8EA9FEF0E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07A94F-06BC-4624-877F-E148DB9C85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836BC0-5BF4-4EB7-8DBD-B7A93C0B5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46B92-FC99-46DC-8D00-94B0D07A3246}" type="datetimeFigureOut">
              <a:rPr lang="en-AU" smtClean="0"/>
              <a:t>11/08/2025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812E0E-56DA-40D6-BB50-188DE19020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8E7DDA-4D55-4FFA-BD7D-329C9AD3C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7672E-D91D-480A-8BE5-692E32FA36D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203395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6AD0CA-E263-4313-A9A5-AC18F3099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1C0868-7933-4873-B59C-5962509768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F8B0D4-97E7-4E9D-A4C5-C84011E992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15E5EE-2720-4BAA-8B31-A3DB87227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46B92-FC99-46DC-8D00-94B0D07A3246}" type="datetimeFigureOut">
              <a:rPr lang="en-AU" smtClean="0"/>
              <a:t>11/08/2025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A964E0-ABC0-476F-AAF2-474EE91D05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271542-8CA9-4EE3-AE1D-A6D26C9B1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7672E-D91D-480A-8BE5-692E32FA36D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541229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ABF08E-6D1C-483F-BDBB-EDEA590FA0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0C4E01-D7DB-4A1D-B343-ECB7E97425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CD18A6-9453-433F-A349-8992FFE004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E922447-EF44-446D-985E-3A55BC423F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83F70C-7E9D-43EA-8D68-78121726D4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0425383-AE9E-465C-97B6-CFEF02D02E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46B92-FC99-46DC-8D00-94B0D07A3246}" type="datetimeFigureOut">
              <a:rPr lang="en-AU" smtClean="0"/>
              <a:t>11/08/2025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07FB62-3B3A-4134-B5AB-DD78A8473E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AC04875-35E8-4BEC-B7B5-78F4B3583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7672E-D91D-480A-8BE5-692E32FA36D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80162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32DF1D-A26B-40A7-9AFB-9724E64E03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444358D-90B7-4947-BF21-F363739D86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46B92-FC99-46DC-8D00-94B0D07A3246}" type="datetimeFigureOut">
              <a:rPr lang="en-AU" smtClean="0"/>
              <a:t>11/08/2025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2C1E7A-552B-47C5-B9D2-820CD4783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3E7996-2F19-4C92-9AE8-ADA5549E8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7672E-D91D-480A-8BE5-692E32FA36D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532917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3943965-8FDB-4702-A52F-8745C1B22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46B92-FC99-46DC-8D00-94B0D07A3246}" type="datetimeFigureOut">
              <a:rPr lang="en-AU" smtClean="0"/>
              <a:t>11/08/2025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442447-FA87-475B-9ACF-5852F5C29F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DE406D-1C13-452F-A902-E062F0C92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7672E-D91D-480A-8BE5-692E32FA36D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558397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39EFD4-67E7-4959-BD0E-AC3AC95A26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0EE11F-B345-420E-99A9-1D46505EE3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33B909-F3E3-4167-9830-52C916E4EA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934226-D6BA-4196-9948-AAD6C7FC22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46B92-FC99-46DC-8D00-94B0D07A3246}" type="datetimeFigureOut">
              <a:rPr lang="en-AU" smtClean="0"/>
              <a:t>11/08/2025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27D51E-E0E7-4355-B9CA-7444F624E0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41F894-C741-4EDD-B439-78EB90677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7672E-D91D-480A-8BE5-692E32FA36D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939588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D1DB77-E097-4E3A-A75D-4FC8F6753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DBC7ED8-3599-4622-9C8C-1D48788F60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CD578F-8508-4FDF-8510-DCA195D08D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6A816C-C233-461B-9806-AAD056056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46B92-FC99-46DC-8D00-94B0D07A3246}" type="datetimeFigureOut">
              <a:rPr lang="en-AU" smtClean="0"/>
              <a:t>11/08/2025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FE8618-3FE6-465E-88AD-231975AA64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342269-ADAA-4454-BAB1-CF7578BCD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7672E-D91D-480A-8BE5-692E32FA36D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359408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9EDBE2-F907-4E88-87EA-BFD37A68E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083C3B-BB34-4ECE-BD78-908DBBA5C1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9A4D10-44B0-4192-BA63-CBA7C61B95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46B92-FC99-46DC-8D00-94B0D07A3246}" type="datetimeFigureOut">
              <a:rPr lang="en-AU" smtClean="0"/>
              <a:t>11/08/2025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E9690D-3342-41C4-BE39-156346DF70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253D7F-0172-475D-A109-7D4B3648D7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7672E-D91D-480A-8BE5-692E32FA36D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527763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70EC0B0-BAE2-4149-9F51-B49915E6CE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D51286-A12F-4985-BD68-5A312AEC21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9184F5-7BBB-4A1F-A936-F4CFFFC5D7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46B92-FC99-46DC-8D00-94B0D07A3246}" type="datetimeFigureOut">
              <a:rPr lang="en-AU" smtClean="0"/>
              <a:t>11/08/2025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70518-6983-41D4-BD01-7C494A52C0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B46EAE-AD70-4608-91EC-F3CFB6492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7672E-D91D-480A-8BE5-692E32FA36D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30337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0BA02F1-E3FD-425B-ADA8-A81A18B6C8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90E1D9-7837-4027-8F29-90CCB64FBA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8AC1E8-28E4-483A-A0E1-9F0CCA68AE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746B92-FC99-46DC-8D00-94B0D07A3246}" type="datetimeFigureOut">
              <a:rPr lang="en-AU" smtClean="0"/>
              <a:t>11/08/2025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F97F44-1870-4F5D-B323-0AAEDB4A40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A39BC8-DB7F-4209-93EC-3E5FD21F24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27672E-D91D-480A-8BE5-692E32FA36D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013183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070A7BC1-0BBA-0007-5342-DE9901B8F31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37322" y="119270"/>
          <a:ext cx="11330608" cy="61821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D41FEFAA-CBB3-BD52-E31C-7116EEB9792A}"/>
              </a:ext>
            </a:extLst>
          </p:cNvPr>
          <p:cNvSpPr txBox="1"/>
          <p:nvPr/>
        </p:nvSpPr>
        <p:spPr>
          <a:xfrm>
            <a:off x="924339" y="6450497"/>
            <a:ext cx="4800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/>
              <a:t>Source: ABS, Qualifications and work 2018-19, </a:t>
            </a:r>
            <a:r>
              <a:rPr lang="en-AU" sz="1400" dirty="0" err="1"/>
              <a:t>TableBuilder</a:t>
            </a:r>
            <a:endParaRPr lang="en-AU" sz="1400" dirty="0"/>
          </a:p>
        </p:txBody>
      </p:sp>
    </p:spTree>
    <p:extLst>
      <p:ext uri="{BB962C8B-B14F-4D97-AF65-F5344CB8AC3E}">
        <p14:creationId xmlns:p14="http://schemas.microsoft.com/office/powerpoint/2010/main" val="2530632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</Words>
  <Application>Microsoft Office PowerPoint</Application>
  <PresentationFormat>Widescreen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Andrew Norton</dc:creator>
  <cp:lastModifiedBy>Andrew Norton</cp:lastModifiedBy>
  <cp:revision>1</cp:revision>
  <dcterms:created xsi:type="dcterms:W3CDTF">2025-08-10T23:24:47Z</dcterms:created>
  <dcterms:modified xsi:type="dcterms:W3CDTF">2025-08-10T23:25:33Z</dcterms:modified>
</cp:coreProperties>
</file>